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0"/>
  </p:notesMasterIdLst>
  <p:sldIdLst>
    <p:sldId id="256" r:id="rId2"/>
    <p:sldId id="311" r:id="rId3"/>
    <p:sldId id="257" r:id="rId4"/>
    <p:sldId id="258" r:id="rId5"/>
    <p:sldId id="31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1" r:id="rId20"/>
    <p:sldId id="312" r:id="rId21"/>
    <p:sldId id="272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314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2" autoAdjust="0"/>
    <p:restoredTop sz="94660"/>
  </p:normalViewPr>
  <p:slideViewPr>
    <p:cSldViewPr>
      <p:cViewPr varScale="1">
        <p:scale>
          <a:sx n="87" d="100"/>
          <a:sy n="87" d="100"/>
        </p:scale>
        <p:origin x="136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27FF-13DC-46DD-94A8-4F919E953548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E5855-2501-4F5D-8281-BAA71AE52D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656E-DD3E-4395-82B4-553A346766CE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3980-355D-4A46-84AB-DDAF1EE4DBE7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DF5C-2A5F-4E03-B530-6BE35E1D3297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DDA-858F-4A8A-9345-48B9AC4A1672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8F69-D975-42F1-B247-454C3C1AA566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DDC5-8956-45F8-9843-8979C1F1E5C7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91125-71F9-483A-9F93-3097287328FD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E38B-486A-4A7F-A18A-AC1078AEAA88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1736-DAF2-40B8-9332-44815C0D7A53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08AF-2685-43D1-80C1-556D983BDE62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4B2E-C792-4CF4-A95B-6475ACEAA81B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B462A-986C-4D64-AC75-3D1762A63EBD}" type="datetime1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CE24F-3017-47A9-ADC8-54EEB012A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533400"/>
            <a:ext cx="91440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152400"/>
            <a:ext cx="330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Charter V1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41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We will be focusing 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153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Roles and Responsibility</a:t>
            </a:r>
          </a:p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Communication Tools</a:t>
            </a:r>
          </a:p>
        </p:txBody>
      </p:sp>
      <p:pic>
        <p:nvPicPr>
          <p:cNvPr id="16" name="Picture 15" descr="rol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0"/>
            <a:ext cx="2590800" cy="2209800"/>
          </a:xfrm>
          <a:prstGeom prst="rect">
            <a:avLst/>
          </a:prstGeom>
        </p:spPr>
      </p:pic>
      <p:pic>
        <p:nvPicPr>
          <p:cNvPr id="17" name="Picture 16" descr="c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91000"/>
            <a:ext cx="2514600" cy="2362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1524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0800" y="152400"/>
            <a:ext cx="4730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Roles and Responsibility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371600"/>
            <a:ext cx="7558801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Bibhas Shrestha         Resource Investigator,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                               Coordinator, 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                               Complete Finisher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Abhash Niroula         Specialist, Shaper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Srijan Thapa              Monitor Evaluator,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                               Team Worker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Manoj Chhetri           Implementer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34000" y="762000"/>
            <a:ext cx="96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Roles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76200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Names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19400" y="228600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Communication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 descr="Trell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800" y="609600"/>
            <a:ext cx="3276600" cy="3048000"/>
          </a:xfrm>
          <a:prstGeom prst="rect">
            <a:avLst/>
          </a:prstGeom>
        </p:spPr>
      </p:pic>
      <p:pic>
        <p:nvPicPr>
          <p:cNvPr id="17" name="Picture 16" descr="drive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286000"/>
            <a:ext cx="2539683" cy="2539683"/>
          </a:xfrm>
          <a:prstGeom prst="rect">
            <a:avLst/>
          </a:prstGeom>
        </p:spPr>
      </p:pic>
      <p:pic>
        <p:nvPicPr>
          <p:cNvPr id="20" name="Picture 19" descr="hangous7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505325"/>
            <a:ext cx="2867025" cy="1590675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14600" y="228600"/>
            <a:ext cx="556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Screenshots of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Picture 12" descr="hangouts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295400"/>
            <a:ext cx="3802251" cy="3505200"/>
          </a:xfrm>
          <a:prstGeom prst="rect">
            <a:avLst/>
          </a:prstGeom>
        </p:spPr>
      </p:pic>
      <p:pic>
        <p:nvPicPr>
          <p:cNvPr id="14" name="Picture 13" descr="trello_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219200"/>
            <a:ext cx="4343400" cy="35814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14600" y="228600"/>
            <a:ext cx="556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Screenshots of Communication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 descr="drive_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71600"/>
            <a:ext cx="7391400" cy="4267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152400"/>
            <a:ext cx="385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   Project Charter V2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Picture 12" descr="pv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05000"/>
            <a:ext cx="4800599" cy="304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0200" y="990600"/>
            <a:ext cx="3479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 changes Made?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1981200"/>
            <a:ext cx="35024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Belbin Analysis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Skill Audit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EERD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Wireframe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314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Picture 16" descr="belb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00200"/>
            <a:ext cx="6248400" cy="47366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75256" y="1905000"/>
            <a:ext cx="2668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Belbin Analysis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3236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Planning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838200"/>
            <a:ext cx="2825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Team Skill Audit</a:t>
            </a:r>
          </a:p>
        </p:txBody>
      </p:sp>
      <p:pic>
        <p:nvPicPr>
          <p:cNvPr id="14" name="Picture 13" descr="ski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8534400" cy="447343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394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Management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838200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Includes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2362200"/>
            <a:ext cx="2219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MS Project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 descr="proje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622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403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Management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685800"/>
            <a:ext cx="6830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MS Project for keeping track of progress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28980" y="1524000"/>
            <a:ext cx="311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Network Diagram</a:t>
            </a:r>
          </a:p>
        </p:txBody>
      </p:sp>
      <p:pic>
        <p:nvPicPr>
          <p:cNvPr id="17" name="Picture 16" descr="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14600"/>
            <a:ext cx="7620000" cy="3810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 descr="website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772400" cy="480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600" y="685800"/>
            <a:ext cx="371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Our Website Logo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403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Management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685800"/>
            <a:ext cx="6830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MS Project for keeping track of progress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28980" y="1524000"/>
            <a:ext cx="311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Network Diagram</a:t>
            </a:r>
          </a:p>
        </p:txBody>
      </p:sp>
      <p:pic>
        <p:nvPicPr>
          <p:cNvPr id="12" name="Picture 11" descr="ne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14600"/>
            <a:ext cx="7848600" cy="3615702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52400"/>
            <a:ext cx="403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Management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30480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Calendar</a:t>
            </a:r>
          </a:p>
        </p:txBody>
      </p:sp>
      <p:pic>
        <p:nvPicPr>
          <p:cNvPr id="14" name="Picture 13" descr="calend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800600" cy="4191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1524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762000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Includes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524000"/>
            <a:ext cx="37588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ERD 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EERD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Composite ERD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Use case Diagram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MOSCOW Rules 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Wireframe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43800" y="1143000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ERD</a:t>
            </a:r>
          </a:p>
        </p:txBody>
      </p:sp>
      <p:pic>
        <p:nvPicPr>
          <p:cNvPr id="12" name="Picture 11" descr="e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76400"/>
            <a:ext cx="6713220" cy="44958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43800" y="990600"/>
            <a:ext cx="106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EERD</a:t>
            </a:r>
          </a:p>
        </p:txBody>
      </p:sp>
      <p:pic>
        <p:nvPicPr>
          <p:cNvPr id="12" name="Picture 11" descr="ee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7800"/>
            <a:ext cx="6400800" cy="5029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00181" y="990600"/>
            <a:ext cx="294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Composite EERD</a:t>
            </a:r>
          </a:p>
        </p:txBody>
      </p:sp>
      <p:pic>
        <p:nvPicPr>
          <p:cNvPr id="12" name="Picture 11" descr="composite_e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057400"/>
            <a:ext cx="5791200" cy="44196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2" name="Picture 11" descr="us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6096000" cy="451104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2" name="Picture 11" descr="trad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09800"/>
            <a:ext cx="5638800" cy="3968819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2" name="Picture 11" descr="custom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52600"/>
            <a:ext cx="5105400" cy="472821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2" name="Picture 11" descr="manage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15440"/>
            <a:ext cx="4724400" cy="493776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533400"/>
            <a:ext cx="2770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</a:rPr>
              <a:t>Team Members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133600"/>
            <a:ext cx="606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Bibhas Shrestha (Team Leader)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30480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Abhash Niroula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3962400"/>
            <a:ext cx="24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Srijan Thapa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4953000"/>
            <a:ext cx="2878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Manoj Chhetri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" pathEditMode="relative" ptsTypes="AA">
                                      <p:cBhvr>
                                        <p:cTn id="6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allAtOnce"/>
      <p:bldP spid="8" grpId="0" build="allAtOnce"/>
      <p:bldP spid="9" grpId="0" build="allAtOnce"/>
      <p:bldP spid="11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4" name="Picture 13" descr="overvie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81200"/>
            <a:ext cx="6141720" cy="4191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pic>
        <p:nvPicPr>
          <p:cNvPr id="12" name="Picture 11" descr="Home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828800"/>
            <a:ext cx="6248399" cy="4648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4200" y="2819400"/>
            <a:ext cx="199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Homepage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05600" y="2819400"/>
            <a:ext cx="1966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Login Page</a:t>
            </a:r>
          </a:p>
        </p:txBody>
      </p:sp>
      <p:pic>
        <p:nvPicPr>
          <p:cNvPr id="17" name="Picture 16" descr="Lo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7800"/>
            <a:ext cx="5334000" cy="4791075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02783" y="2743200"/>
            <a:ext cx="30412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User Registration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User Registr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5334000" cy="4648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3214" y="2743200"/>
            <a:ext cx="3340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Trader Registration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7" name="Picture 16" descr="Trader Registr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95400"/>
            <a:ext cx="5029200" cy="5311788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3214" y="2743200"/>
            <a:ext cx="2423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Management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Dashboard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Management Dashbo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4948238" cy="43434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3214" y="2743200"/>
            <a:ext cx="218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Trader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Dashboard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7" name="Picture 16" descr="Trader Dashbo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143000"/>
            <a:ext cx="5029200" cy="5029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278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Wire Frame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2667000"/>
            <a:ext cx="2105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Account 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Settings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ccount Setting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5562600" cy="44958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24" name="Picture 23" descr="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219200"/>
            <a:ext cx="5868219" cy="5306166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4" name="Picture 13" descr="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5867400" cy="4267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29000" y="457200"/>
            <a:ext cx="2151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371600"/>
            <a:ext cx="74676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Maintain or increase the shop turnover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  within 12 months of launching the website.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Attract new customers that would otherwise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2800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</a:t>
            </a: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not be able to shop with the traders.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Be usable by traders within a normal and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en-GB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</a:t>
            </a:r>
            <a:r>
              <a:rPr kumimoji="0" lang="en-GB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sui</a:t>
            </a: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table working time.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Create a responsive interface so that it can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2800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</a:t>
            </a: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be accessed across multiple devices.</a:t>
            </a:r>
            <a:endParaRPr kumimoji="0" lang="en-GB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8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8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8" name="Picture 17" descr="12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57400"/>
            <a:ext cx="5782482" cy="3943901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4" name="Picture 13" descr="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76400"/>
            <a:ext cx="5334000" cy="46482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8" name="Picture 17" descr="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28800"/>
            <a:ext cx="5562600" cy="4572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4" name="Picture 13" descr="15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28800"/>
            <a:ext cx="5925377" cy="4191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8" name="Picture 17" descr="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33600"/>
            <a:ext cx="5257800" cy="3810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304800"/>
            <a:ext cx="290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MOSCOW</a:t>
            </a:r>
          </a:p>
        </p:txBody>
      </p:sp>
      <p:pic>
        <p:nvPicPr>
          <p:cNvPr id="14" name="Picture 13" descr="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057400"/>
            <a:ext cx="5334000" cy="381000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38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INCLUDES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376173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Work in Progress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Oracle Table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Homepage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User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13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00200"/>
            <a:ext cx="6172200" cy="4569595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Shop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36030"/>
            <a:ext cx="5257800" cy="4564770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9453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Product</a:t>
            </a:r>
          </a:p>
          <a:p>
            <a:r>
              <a:rPr lang="en-US" sz="3200" dirty="0">
                <a:solidFill>
                  <a:schemeClr val="bg1"/>
                </a:solidFill>
              </a:rPr>
              <a:t>Type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13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562600" cy="4581635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5000" y="381000"/>
            <a:ext cx="622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Five Phases of Project Management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1371600"/>
            <a:ext cx="469596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 Project Planning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 Project Management</a:t>
            </a:r>
          </a:p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Project Design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Project  Development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Project Closing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246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Product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5105400" cy="4576833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2105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Product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Offer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13" descr="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5410200" cy="4581666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Cart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05000"/>
            <a:ext cx="4953000" cy="4569588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2129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Product </a:t>
            </a:r>
          </a:p>
          <a:p>
            <a:r>
              <a:rPr lang="en-US" sz="3200" dirty="0">
                <a:solidFill>
                  <a:schemeClr val="bg1"/>
                </a:solidFill>
              </a:rPr>
              <a:t>Order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13" descr="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28800"/>
            <a:ext cx="5105400" cy="4581666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1066800"/>
            <a:ext cx="22236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Order Detail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57400"/>
            <a:ext cx="6324600" cy="4591291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8400" y="1066800"/>
            <a:ext cx="261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Payment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" name="Picture 19" descr="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47800"/>
            <a:ext cx="4419600" cy="4600998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2860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5042" y="990600"/>
            <a:ext cx="2658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Collection Slot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4" name="Picture 13" descr="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76400"/>
            <a:ext cx="5867400" cy="4562375"/>
          </a:xfrm>
          <a:prstGeom prst="rect">
            <a:avLst/>
          </a:prstGeom>
        </p:spPr>
      </p:pic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57400" y="0"/>
            <a:ext cx="406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Project 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5600" y="0"/>
            <a:ext cx="2658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Work 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Progress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homepage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609600"/>
            <a:ext cx="13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Homepage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7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7000" y="838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22098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66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5000" y="990600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5042" y="762000"/>
            <a:ext cx="265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2438400"/>
            <a:ext cx="5554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               THE END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457200"/>
            <a:ext cx="295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0" y="1600200"/>
            <a:ext cx="1838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INCLUDES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 descr="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667000"/>
            <a:ext cx="4038600" cy="3409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24400" y="3352800"/>
            <a:ext cx="41974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 Project Charter V1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 Project Charter V2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 Belbin Analysis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 Skill Audit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330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Charter V1</a:t>
            </a:r>
          </a:p>
        </p:txBody>
      </p:sp>
      <p:pic>
        <p:nvPicPr>
          <p:cNvPr id="11" name="Picture 10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95401"/>
            <a:ext cx="4961585" cy="5105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7400" y="1295400"/>
            <a:ext cx="2701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Comprised of 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667000"/>
            <a:ext cx="34820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Version control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Justification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Project Scope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330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Charter V1</a:t>
            </a:r>
          </a:p>
        </p:txBody>
      </p:sp>
      <p:pic>
        <p:nvPicPr>
          <p:cNvPr id="9" name="Picture 8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19200"/>
            <a:ext cx="4953000" cy="510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67400" y="1066800"/>
            <a:ext cx="2449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Project Scope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Includes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2600" y="2590800"/>
            <a:ext cx="32711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Objectives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Requirements</a:t>
            </a:r>
          </a:p>
          <a:p>
            <a:pPr>
              <a:buFont typeface="Wingdings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Major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Deliverables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E24F-3017-47A9-ADC8-54EEB012AB1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4200" y="228600"/>
            <a:ext cx="330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Charter V1</a:t>
            </a:r>
          </a:p>
        </p:txBody>
      </p:sp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95400"/>
            <a:ext cx="4876801" cy="52019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67400" y="1295400"/>
            <a:ext cx="2701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Comprised of 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12016" y="2438400"/>
            <a:ext cx="37319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Duration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Assumption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Roles and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Responsibilities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Communication 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Tools</a:t>
            </a:r>
          </a:p>
        </p:txBody>
      </p:sp>
    </p:spTree>
  </p:cSld>
  <p:clrMapOvr>
    <a:masterClrMapping/>
  </p:clrMapOvr>
  <p:transition>
    <p:wipe dir="d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</TotalTime>
  <Words>668</Words>
  <Application>Microsoft Office PowerPoint</Application>
  <PresentationFormat>On-screen Show (4:3)</PresentationFormat>
  <Paragraphs>348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Joker</dc:creator>
  <cp:lastModifiedBy>Bibhas Shrestha</cp:lastModifiedBy>
  <cp:revision>16</cp:revision>
  <dcterms:created xsi:type="dcterms:W3CDTF">2019-03-27T16:40:05Z</dcterms:created>
  <dcterms:modified xsi:type="dcterms:W3CDTF">2019-03-28T15:59:37Z</dcterms:modified>
</cp:coreProperties>
</file>